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7E6CA-1C40-40CC-9FDE-E94F91F7FA69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107EE-A452-4EE2-8D2F-F9E21AF45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62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107EE-A452-4EE2-8D2F-F9E21AF457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186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D680A-1757-4C9D-B318-88D4EE266D62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E08B-5A38-431D-8EBA-259993C20FD8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13DC-58B0-4680-AAFB-B0786ADB8D14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011FA-5668-47B0-83ED-A08E277E5DBC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3146C-0B16-4EAE-A361-9E549A5CFAC9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EE61F-7B90-41FC-857C-F8F1125347CB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9EF38-27F5-428F-9CCD-DF0C8740099D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B98A-E164-4207-8EFA-D08BB4A4D93E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6625B-78EB-4161-9CC9-5FB317787F22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A29CB-8DC5-43C3-A092-2BEC4D7194F3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D075-C4FE-440D-8413-55B7F427B0EC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F2515-4C56-41A8-B81B-61AA1332483C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278E-CA6F-4404-8DF3-2A1E2956D6B9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A5A3-4DB4-41A4-A80C-16E4D63EE5A9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C81B-B505-477E-BF35-24088B44AD37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EDCC-E736-4146-8200-7DD7B10ECFDF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29D7-3CC5-4B4B-9832-0FE5EEE6508B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42AEE2B-EC80-42D7-A661-3D81B35C185F}" type="datetime1">
              <a:rPr lang="en-US" smtClean="0"/>
              <a:t>10/27/2014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Minidrfit</a:t>
            </a:r>
            <a:r>
              <a:rPr lang="en-US" dirty="0" smtClean="0"/>
              <a:t> Beam Test</a:t>
            </a:r>
            <a:br>
              <a:rPr lang="en-US" dirty="0" smtClean="0"/>
            </a:br>
            <a:r>
              <a:rPr lang="en-US" sz="2800" dirty="0" smtClean="0"/>
              <a:t>apply in-lab universal correction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EIC Tracking Meeting</a:t>
            </a:r>
          </a:p>
          <a:p>
            <a:r>
              <a:rPr lang="en-US" dirty="0" smtClean="0"/>
              <a:t>Oct. 27, 2013</a:t>
            </a:r>
          </a:p>
          <a:p>
            <a:endParaRPr lang="en-US" dirty="0"/>
          </a:p>
          <a:p>
            <a:r>
              <a:rPr lang="en-US" dirty="0" err="1" smtClean="0"/>
              <a:t>B.Azmoun</a:t>
            </a:r>
            <a:r>
              <a:rPr lang="en-US" dirty="0" smtClean="0"/>
              <a:t>, </a:t>
            </a:r>
            <a:r>
              <a:rPr lang="en-US" dirty="0" err="1" smtClean="0"/>
              <a:t>M.Phipps</a:t>
            </a:r>
            <a:r>
              <a:rPr lang="en-US" dirty="0" smtClean="0"/>
              <a:t>, BNL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372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49"/>
            <a:ext cx="8534400" cy="100208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Compare resolutions from different error functions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778196" y="1525916"/>
            <a:ext cx="9153391" cy="5114582"/>
            <a:chOff x="1632977" y="1525916"/>
            <a:chExt cx="9153391" cy="5114582"/>
          </a:xfrm>
        </p:grpSpPr>
        <p:pic>
          <p:nvPicPr>
            <p:cNvPr id="3" name="Picture 2"/>
            <p:cNvPicPr preferRelativeResize="0"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103" b="46388"/>
            <a:stretch/>
          </p:blipFill>
          <p:spPr>
            <a:xfrm>
              <a:off x="1632977" y="4189333"/>
              <a:ext cx="9153391" cy="2451165"/>
            </a:xfrm>
            <a:prstGeom prst="rect">
              <a:avLst/>
            </a:prstGeom>
          </p:spPr>
        </p:pic>
        <p:pic>
          <p:nvPicPr>
            <p:cNvPr id="4" name="Picture 3"/>
            <p:cNvPicPr preferRelativeResize="0"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0" b="47670"/>
            <a:stretch/>
          </p:blipFill>
          <p:spPr>
            <a:xfrm>
              <a:off x="1632977" y="1525916"/>
              <a:ext cx="9138549" cy="2392532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024109" y="1953355"/>
              <a:ext cx="95731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Res=141um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72975" y="1953355"/>
              <a:ext cx="95731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Res=110um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872250" y="1953355"/>
              <a:ext cx="95731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Res=104um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24108" y="4639384"/>
              <a:ext cx="95731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Res=141um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72975" y="4639384"/>
              <a:ext cx="95731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Res=125um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55743" y="4639384"/>
              <a:ext cx="95731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chemeClr val="bg1"/>
                  </a:solidFill>
                </a:rPr>
                <a:t>Res=108um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25582" y="2120678"/>
            <a:ext cx="23647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Universal Err </a:t>
            </a:r>
            <a:r>
              <a:rPr lang="en-US" dirty="0" err="1" smtClean="0"/>
              <a:t>Fcn</a:t>
            </a:r>
            <a:endParaRPr lang="en-US" dirty="0" smtClean="0"/>
          </a:p>
          <a:p>
            <a:r>
              <a:rPr lang="en-US" dirty="0"/>
              <a:t>d</a:t>
            </a:r>
            <a:r>
              <a:rPr lang="en-US" dirty="0" smtClean="0"/>
              <a:t>erived from beam</a:t>
            </a:r>
          </a:p>
          <a:p>
            <a:r>
              <a:rPr lang="en-US" dirty="0" smtClean="0"/>
              <a:t> test data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5582" y="4770189"/>
            <a:ext cx="23759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Universal Err </a:t>
            </a:r>
            <a:r>
              <a:rPr lang="en-US" dirty="0" err="1" smtClean="0"/>
              <a:t>Fcn</a:t>
            </a:r>
            <a:endParaRPr lang="en-US" dirty="0" smtClean="0"/>
          </a:p>
          <a:p>
            <a:r>
              <a:rPr lang="en-US" dirty="0"/>
              <a:t>d</a:t>
            </a:r>
            <a:r>
              <a:rPr lang="en-US" dirty="0" smtClean="0"/>
              <a:t>erived from In-Lab</a:t>
            </a:r>
          </a:p>
          <a:p>
            <a:r>
              <a:rPr lang="en-US" dirty="0" smtClean="0"/>
              <a:t> measurements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541681" y="1174332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Un-corrected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52909" y="1174332"/>
            <a:ext cx="2808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 not distinguish N-hits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017469" y="1174332"/>
            <a:ext cx="2784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N-hits based correction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912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9619"/>
            <a:ext cx="8534400" cy="919169"/>
          </a:xfrm>
        </p:spPr>
        <p:txBody>
          <a:bodyPr/>
          <a:lstStyle/>
          <a:p>
            <a:r>
              <a:rPr lang="en-US" dirty="0" smtClean="0"/>
              <a:t>2Pad Vs 3Pad error functions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8138" y="1094631"/>
            <a:ext cx="115918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The similar N-Pad corrected result implies that the error function is truly universal, especially considering that the measurements taken during the beam test and the in-lab measurements used completely different pad rows on the same readout board.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The differing results from the multi-pad error function (no N-hit discrimination), is due to the fact that the beam test and in-lab measurements had differing N-hit distributions (beam test peaks at 3pad events, in-lab test peaks at 2pad events).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Since the 2-pad and 3-pad error functions are markedly different (below), a multi-pad error function   will depend on the ratio of 2pad to 3pad events in the data set from which it is derived.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099" y="3679954"/>
            <a:ext cx="4441885" cy="301231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82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1507067"/>
          </a:xfrm>
        </p:spPr>
        <p:txBody>
          <a:bodyPr/>
          <a:lstStyle/>
          <a:p>
            <a:r>
              <a:rPr lang="en-US" dirty="0" smtClean="0"/>
              <a:t>Direct Comparison of Error functions</a:t>
            </a:r>
            <a:endParaRPr lang="en-US" dirty="0"/>
          </a:p>
        </p:txBody>
      </p:sp>
      <p:pic>
        <p:nvPicPr>
          <p:cNvPr id="3" name="Picture 2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217" y="1507067"/>
            <a:ext cx="4548909" cy="2743200"/>
          </a:xfrm>
          <a:prstGeom prst="rect">
            <a:avLst/>
          </a:prstGeom>
        </p:spPr>
      </p:pic>
      <p:pic>
        <p:nvPicPr>
          <p:cNvPr id="4" name="Picture 3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513" y="1507067"/>
            <a:ext cx="4572000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66" t="48409"/>
          <a:stretch/>
        </p:blipFill>
        <p:spPr>
          <a:xfrm>
            <a:off x="2609513" y="4364534"/>
            <a:ext cx="9411614" cy="23981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2437" y="2032000"/>
            <a:ext cx="1965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Pink =Beam Test</a:t>
            </a:r>
          </a:p>
          <a:p>
            <a:r>
              <a:rPr lang="en-US" dirty="0" smtClean="0"/>
              <a:t>Blue: In-Lab Test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2437" y="4775198"/>
            <a:ext cx="22167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Test </a:t>
            </a:r>
            <a:r>
              <a:rPr lang="en-US" dirty="0" err="1" smtClean="0"/>
              <a:t>ErrFcn</a:t>
            </a:r>
            <a:r>
              <a:rPr lang="en-US" dirty="0" smtClean="0"/>
              <a:t> Overlay with 2D residual Vs Centroid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34327" y="5024581"/>
            <a:ext cx="20569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Low statistics, poor </a:t>
            </a:r>
            <a:r>
              <a:rPr lang="en-US" sz="1200" dirty="0" err="1" smtClean="0">
                <a:solidFill>
                  <a:schemeClr val="bg1"/>
                </a:solidFill>
              </a:rPr>
              <a:t>ErrFcn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21895" y="1893500"/>
            <a:ext cx="1524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Good Agreement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10214" y="1884263"/>
            <a:ext cx="14221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Poor Agreement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403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575"/>
            <a:ext cx="8534400" cy="1507067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63780" y="1540642"/>
            <a:ext cx="926407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½ pad N-hit based error function appears to be universal.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N-hit error function yields a better result than a multi-hit error function.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N-hit error functions above 3 hits are not necessary since: 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 smtClean="0"/>
              <a:t>Events with hits above 3 pads are always low in number (even for angled tracks, since we are only interested in </a:t>
            </a:r>
            <a:r>
              <a:rPr lang="en-US" dirty="0" err="1" smtClean="0"/>
              <a:t>Nhits</a:t>
            </a:r>
            <a:r>
              <a:rPr lang="en-US" dirty="0" smtClean="0"/>
              <a:t> per time bin, which for a 3cm/us drift velocity, over 25nS, results in a few pads hit at most)	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 smtClean="0"/>
              <a:t>For </a:t>
            </a:r>
            <a:r>
              <a:rPr lang="en-US" dirty="0" err="1" smtClean="0"/>
              <a:t>Nhits</a:t>
            </a:r>
            <a:r>
              <a:rPr lang="en-US" dirty="0" smtClean="0"/>
              <a:t> above 3pads, the corresponding error function is not well defined since the response of the readout is derived from several different points along the chevron structure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Apply Error function based on the following method: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 smtClean="0"/>
              <a:t>1 pad hit: No correction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 smtClean="0"/>
              <a:t>2 pad hit: 2pad universal </a:t>
            </a:r>
            <a:r>
              <a:rPr lang="en-US" dirty="0" err="1" smtClean="0"/>
              <a:t>ErrFcn</a:t>
            </a:r>
            <a:r>
              <a:rPr lang="en-US" dirty="0" smtClean="0"/>
              <a:t> correction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 smtClean="0"/>
              <a:t>3 </a:t>
            </a:r>
            <a:r>
              <a:rPr lang="en-US" dirty="0"/>
              <a:t>pad hit: </a:t>
            </a:r>
            <a:r>
              <a:rPr lang="en-US" dirty="0" smtClean="0"/>
              <a:t>3pad </a:t>
            </a:r>
            <a:r>
              <a:rPr lang="en-US" dirty="0"/>
              <a:t>universal </a:t>
            </a:r>
            <a:r>
              <a:rPr lang="en-US" dirty="0" err="1"/>
              <a:t>ErrFcn</a:t>
            </a:r>
            <a:r>
              <a:rPr lang="en-US" dirty="0"/>
              <a:t> correction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 smtClean="0"/>
              <a:t>&gt; 3 pad hit: No correction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512093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154</TotalTime>
  <Words>298</Words>
  <Application>Microsoft Office PowerPoint</Application>
  <PresentationFormat>Widescreen</PresentationFormat>
  <Paragraphs>49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Century Gothic</vt:lpstr>
      <vt:lpstr>Wingdings</vt:lpstr>
      <vt:lpstr>Wingdings 3</vt:lpstr>
      <vt:lpstr>Slice</vt:lpstr>
      <vt:lpstr>Minidrfit Beam Test apply in-lab universal correction</vt:lpstr>
      <vt:lpstr>Compare resolutions from different error functions</vt:lpstr>
      <vt:lpstr>2Pad Vs 3Pad error functions</vt:lpstr>
      <vt:lpstr>Direct Comparison of Error functions</vt:lpstr>
      <vt:lpstr>Conclusions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Minidrfit Beam Test apply in-lab universal correction</dc:title>
  <dc:creator>Line Editor</dc:creator>
  <cp:lastModifiedBy>Bob Azmoun</cp:lastModifiedBy>
  <cp:revision>15</cp:revision>
  <dcterms:created xsi:type="dcterms:W3CDTF">2014-10-27T02:53:35Z</dcterms:created>
  <dcterms:modified xsi:type="dcterms:W3CDTF">2014-10-27T14:29:04Z</dcterms:modified>
</cp:coreProperties>
</file>